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81" r:id="rId3"/>
    <p:sldId id="264" r:id="rId4"/>
    <p:sldId id="265" r:id="rId5"/>
    <p:sldId id="278" r:id="rId6"/>
    <p:sldId id="258" r:id="rId7"/>
    <p:sldId id="259" r:id="rId8"/>
    <p:sldId id="266" r:id="rId9"/>
    <p:sldId id="275" r:id="rId10"/>
    <p:sldId id="274" r:id="rId11"/>
    <p:sldId id="271" r:id="rId12"/>
    <p:sldId id="269" r:id="rId13"/>
    <p:sldId id="272" r:id="rId14"/>
    <p:sldId id="280" r:id="rId15"/>
    <p:sldId id="273" r:id="rId16"/>
    <p:sldId id="268" r:id="rId17"/>
  </p:sldIdLst>
  <p:sldSz cx="9144000" cy="6858000" type="screen4x3"/>
  <p:notesSz cx="6858000" cy="9144000"/>
  <p:embeddedFontLst>
    <p:embeddedFont>
      <p:font typeface="NikoshBAN" pitchFamily="2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75" d="100"/>
          <a:sy n="75" d="100"/>
        </p:scale>
        <p:origin x="-124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DCE0A-DAE8-445D-9255-81B56CB265D3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2D13C-EC37-4118-B20A-B971CB1A7B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07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D13C-EC37-4118-B20A-B971CB1A7B0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2D13C-EC37-4118-B20A-B971CB1A7B0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28600"/>
            <a:ext cx="4531766" cy="56086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0"/>
            <a:ext cx="3952875" cy="223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17827" y="3058955"/>
            <a:ext cx="3273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সমকোণী 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045" y="6087845"/>
            <a:ext cx="315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সূক্ষ্ণকোণী 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6019800"/>
            <a:ext cx="2909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স্থুল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কোণী 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Triangle 12"/>
          <p:cNvSpPr/>
          <p:nvPr/>
        </p:nvSpPr>
        <p:spPr>
          <a:xfrm>
            <a:off x="762000" y="533400"/>
            <a:ext cx="2895600" cy="22098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324600" y="5715000"/>
            <a:ext cx="2514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4533900" y="3924300"/>
            <a:ext cx="2286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29200" y="3429000"/>
            <a:ext cx="38100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14916777">
            <a:off x="3906825" y="5420695"/>
            <a:ext cx="583978" cy="606430"/>
          </a:xfrm>
          <a:prstGeom prst="arc">
            <a:avLst/>
          </a:prstGeo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>
            <a:off x="914400" y="5410200"/>
            <a:ext cx="457200" cy="762000"/>
          </a:xfrm>
          <a:prstGeom prst="arc">
            <a:avLst>
              <a:gd name="adj1" fmla="val 16181213"/>
              <a:gd name="adj2" fmla="val 1106097"/>
            </a:avLst>
          </a:prstGeo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7084992">
            <a:off x="2237169" y="3779263"/>
            <a:ext cx="505619" cy="671073"/>
          </a:xfrm>
          <a:prstGeom prst="arc">
            <a:avLst>
              <a:gd name="adj1" fmla="val 15716794"/>
              <a:gd name="adj2" fmla="val 1075641"/>
            </a:avLst>
          </a:prstGeom>
          <a:ln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>
            <a:off x="5791200" y="5257800"/>
            <a:ext cx="762000" cy="838200"/>
          </a:xfrm>
          <a:prstGeom prst="arc">
            <a:avLst>
              <a:gd name="adj1" fmla="val 15502795"/>
              <a:gd name="adj2" fmla="val 4556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2000" y="2362200"/>
            <a:ext cx="381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69115" y="228600"/>
            <a:ext cx="7774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ত্রিভুজগুলোর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কোণভেদে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92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09800"/>
            <a:ext cx="8458200" cy="2585323"/>
          </a:xfrm>
          <a:prstGeom prst="rect">
            <a:avLst/>
          </a:prstGeom>
          <a:solidFill>
            <a:schemeClr val="bg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ত্রিভুজের ভূমি, ভূমি সংলগ্ন একটি কো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, ও অপর দুই বাহুর সম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দেওয়া আছে । ত্রিভুজটি আকঁতে হবে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51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7800" y="1066800"/>
            <a:ext cx="5257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47800" y="2286000"/>
            <a:ext cx="175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>
            <a:off x="1219200" y="1752600"/>
            <a:ext cx="838200" cy="11430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18155984">
            <a:off x="1453181" y="1830791"/>
            <a:ext cx="5334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1219200" y="1524000"/>
            <a:ext cx="99060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0" y="5562600"/>
            <a:ext cx="617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>
            <a:off x="2286000" y="5029200"/>
            <a:ext cx="838200" cy="11430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18155984">
            <a:off x="2519979" y="5107391"/>
            <a:ext cx="533400" cy="304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676400" y="1905000"/>
            <a:ext cx="44196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752600" y="2286000"/>
            <a:ext cx="39624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086100" y="3543300"/>
            <a:ext cx="3962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9275038">
            <a:off x="4700460" y="1788779"/>
            <a:ext cx="609600" cy="3810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7738283">
            <a:off x="4647025" y="5043518"/>
            <a:ext cx="609600" cy="38100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 rot="14218391">
            <a:off x="4627460" y="2005455"/>
            <a:ext cx="601829" cy="332490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14985787">
            <a:off x="4736668" y="4920671"/>
            <a:ext cx="617168" cy="518162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rot="16200000" flipV="1">
            <a:off x="3086100" y="3543300"/>
            <a:ext cx="24384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066800" y="2286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66800" y="7620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914400" y="1981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1905000" y="57150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                                                                 E</a:t>
            </a:r>
            <a:endParaRPr lang="en-US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3048000" y="2819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3886200" y="3276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5257800" y="990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72000" y="12954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4876800" y="54864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30" name="Oval 29"/>
          <p:cNvSpPr/>
          <p:nvPr/>
        </p:nvSpPr>
        <p:spPr>
          <a:xfrm>
            <a:off x="37338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endCxn id="30" idx="3"/>
          </p:cNvCxnSpPr>
          <p:nvPr/>
        </p:nvCxnSpPr>
        <p:spPr>
          <a:xfrm rot="5400000" flipH="1" flipV="1">
            <a:off x="2095500" y="3901982"/>
            <a:ext cx="2003518" cy="1317718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38400" y="5562600"/>
            <a:ext cx="2667000" cy="1588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0" idx="4"/>
          </p:cNvCxnSpPr>
          <p:nvPr/>
        </p:nvCxnSpPr>
        <p:spPr>
          <a:xfrm rot="16200000" flipV="1">
            <a:off x="3467100" y="3924300"/>
            <a:ext cx="1981200" cy="1295400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447800" y="609600"/>
            <a:ext cx="2667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47800" y="609600"/>
            <a:ext cx="2667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0834 0.7222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3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31" grpId="0" animBg="1"/>
      <p:bldP spid="32" grpId="0" animBg="1"/>
      <p:bldP spid="37" grpId="0" animBg="1"/>
      <p:bldP spid="39" grpId="0" animBg="1"/>
      <p:bldP spid="42" grpId="0"/>
      <p:bldP spid="43" grpId="0"/>
      <p:bldP spid="44" grpId="0"/>
      <p:bldP spid="47" grpId="0"/>
      <p:bldP spid="48" grpId="0"/>
      <p:bldP spid="50" grpId="0"/>
      <p:bldP spid="51" grpId="0"/>
      <p:bldP spid="52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21140"/>
            <a:ext cx="8077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200400"/>
            <a:ext cx="81534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ত্রিভুজের ভূমি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a=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.,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ভূমি সংলগ্ন একটি কো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ণ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ও অপর দুই বাহুর সম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ষ্টি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=8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দেওয়া আছে । ত্রিভুজটি অঙ্কন কর 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3124200" y="3962400"/>
          <a:ext cx="762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3" imgW="241200" imgH="203040" progId="Equation.3">
                  <p:embed/>
                </p:oleObj>
              </mc:Choice>
              <mc:Fallback>
                <p:oleObj name="Equation" r:id="rId3" imgW="2412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7620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35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09600" y="914400"/>
            <a:ext cx="2971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" y="1219200"/>
            <a:ext cx="4038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2209800"/>
            <a:ext cx="182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90600" y="1371600"/>
            <a:ext cx="137160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1518778">
            <a:off x="990600" y="1599384"/>
            <a:ext cx="914400" cy="9144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Arc 17"/>
          <p:cNvSpPr/>
          <p:nvPr/>
        </p:nvSpPr>
        <p:spPr>
          <a:xfrm rot="1671450">
            <a:off x="465455" y="4351654"/>
            <a:ext cx="914400" cy="9144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>
            <a:stCxn id="78" idx="3"/>
          </p:cNvCxnSpPr>
          <p:nvPr/>
        </p:nvCxnSpPr>
        <p:spPr>
          <a:xfrm flipV="1">
            <a:off x="446010" y="1447800"/>
            <a:ext cx="4735590" cy="36136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76400" y="17907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05200" y="2362200"/>
            <a:ext cx="381000" cy="304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19800" y="241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/>
        </p:nvSpPr>
        <p:spPr>
          <a:xfrm rot="17367540">
            <a:off x="3021792" y="4393393"/>
            <a:ext cx="914400" cy="9144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Arc 39"/>
          <p:cNvSpPr/>
          <p:nvPr/>
        </p:nvSpPr>
        <p:spPr>
          <a:xfrm rot="9634102">
            <a:off x="3097860" y="2107260"/>
            <a:ext cx="914400" cy="9144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581400" y="2286000"/>
            <a:ext cx="152400" cy="27189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63634" y="48850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581400" y="4876800"/>
            <a:ext cx="0" cy="3099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1219200" y="3124202"/>
            <a:ext cx="2362200" cy="19049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663634" y="241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200400" y="2667000"/>
            <a:ext cx="152400" cy="407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971800" y="4419600"/>
            <a:ext cx="175920" cy="3511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600200" y="1676400"/>
            <a:ext cx="304800" cy="1143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90600" y="4495800"/>
            <a:ext cx="457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228600" y="762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28600" y="1066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468548" y="1861066"/>
            <a:ext cx="20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19400" y="4648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382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0" y="4876800"/>
            <a:ext cx="446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D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429000" y="502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528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505200" y="2057400"/>
            <a:ext cx="279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29200" y="1143000"/>
            <a:ext cx="335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5334000" y="5029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905000" y="495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09800" y="2971800"/>
            <a:ext cx="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s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0600" y="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57200" y="5029200"/>
            <a:ext cx="533400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257800" y="419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5" name="Straight Connector 54"/>
          <p:cNvCxnSpPr>
            <a:stCxn id="78" idx="3"/>
          </p:cNvCxnSpPr>
          <p:nvPr/>
        </p:nvCxnSpPr>
        <p:spPr>
          <a:xfrm flipV="1">
            <a:off x="446010" y="5030788"/>
            <a:ext cx="3135390" cy="3067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9600" y="914400"/>
            <a:ext cx="2971800" cy="1588"/>
          </a:xfrm>
          <a:prstGeom prst="line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76600" y="5334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বাহুতে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457200" y="3810000"/>
            <a:ext cx="1600200" cy="1219200"/>
          </a:xfrm>
          <a:prstGeom prst="line">
            <a:avLst/>
          </a:prstGeom>
          <a:ln>
            <a:solidFill>
              <a:srgbClr val="00B05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57400" y="3810000"/>
            <a:ext cx="1524000" cy="121920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29000" y="5867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ত্রিভুজটির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05000" y="3124200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387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9" grpId="0"/>
      <p:bldP spid="59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838200"/>
            <a:ext cx="8610600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057400" y="3810000"/>
          <a:ext cx="361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3" imgW="241200" imgH="203040" progId="Equation.3">
                  <p:embed/>
                </p:oleObj>
              </mc:Choice>
              <mc:Fallback>
                <p:oleObj name="Equation" r:id="rId3" imgW="24120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10000"/>
                        <a:ext cx="3619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Isosceles Triangle 3"/>
          <p:cNvSpPr/>
          <p:nvPr/>
        </p:nvSpPr>
        <p:spPr>
          <a:xfrm>
            <a:off x="2133600" y="2362200"/>
            <a:ext cx="4038600" cy="1905000"/>
          </a:xfrm>
          <a:prstGeom prst="triangle">
            <a:avLst>
              <a:gd name="adj" fmla="val 588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/>
          <p:cNvSpPr/>
          <p:nvPr/>
        </p:nvSpPr>
        <p:spPr>
          <a:xfrm>
            <a:off x="2438400" y="3810000"/>
            <a:ext cx="457200" cy="914400"/>
          </a:xfrm>
          <a:prstGeom prst="arc">
            <a:avLst>
              <a:gd name="adj1" fmla="val 16241782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4114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191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0" y="1981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4343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 </a:t>
            </a:r>
            <a:r>
              <a:rPr lang="en-US" sz="2400" b="1" dirty="0" err="1" smtClean="0"/>
              <a:t>c.m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3200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AC+BC= 8 </a:t>
            </a:r>
            <a:r>
              <a:rPr lang="en-US" sz="2400" b="1" dirty="0" err="1" smtClean="0"/>
              <a:t>c.m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5257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ত্রিভুজটি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অংকণ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4196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13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505" y="389818"/>
            <a:ext cx="57150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0540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133600"/>
            <a:ext cx="7620000" cy="2800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9ম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সম্পাদ্য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838200"/>
            <a:ext cx="708660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7200" y="54114"/>
            <a:ext cx="9906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১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2200"/>
            <a:ext cx="7772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09600"/>
            <a:ext cx="7848600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2672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48006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5715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4876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পিরামিড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715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আকৃতি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438400" y="685800"/>
            <a:ext cx="4495800" cy="37338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51816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আকৃতিতে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কাটা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2895600" y="457200"/>
            <a:ext cx="3962400" cy="34290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4876800"/>
            <a:ext cx="7315200" cy="70788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মাদুরের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81200"/>
            <a:ext cx="73914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latin typeface="NikoshBAN" pitchFamily="2" charset="0"/>
                <a:cs typeface="NikoshBAN" pitchFamily="2" charset="0"/>
              </a:rPr>
              <a:t>সম্পাদ্য</a:t>
            </a:r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505200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সম্পাদ্য-১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990600" y="1295400"/>
            <a:ext cx="2667000" cy="21336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096000" y="1219200"/>
            <a:ext cx="2209800" cy="217683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3581400"/>
            <a:ext cx="2813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সমদ্বিবাহু ত্রিভুজ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2743200" y="4343400"/>
            <a:ext cx="3200400" cy="160020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3810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ত্রিভুজগুলোর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বাহুভেদে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581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6019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বিষমবাহু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236</Words>
  <Application>Microsoft Office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Times New Roman</vt:lpstr>
      <vt:lpstr>NikoshBAN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Fazla Masud</dc:creator>
  <cp:lastModifiedBy>Fazla Masud</cp:lastModifiedBy>
  <cp:revision>105</cp:revision>
  <dcterms:created xsi:type="dcterms:W3CDTF">2006-08-16T00:00:00Z</dcterms:created>
  <dcterms:modified xsi:type="dcterms:W3CDTF">2016-12-24T14:41:35Z</dcterms:modified>
</cp:coreProperties>
</file>